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3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AE726-802A-48D8-8019-ADE881463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846369-B679-4F89-A27B-446BC7316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E3ABE-7350-4BC6-A0CE-42F7F70A3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8356-18E8-492B-8DC2-66E9AE6A94A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1699E-2627-4B31-BE01-BE228DF73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35FB9-7232-4622-A28E-0497E2DE6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8C3D-461F-4F2F-9F61-BA3DA7DC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7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1FFE8-BD93-4A49-B622-682D7FA4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6B886-1861-4FF4-9097-ADB8A6678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50294-E22D-4009-AF62-46FAEFB2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8356-18E8-492B-8DC2-66E9AE6A94A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9E9FF-BD05-401B-A79A-9620D21FB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F721E-A704-458A-87FE-A8D38F6E6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8C3D-461F-4F2F-9F61-BA3DA7DC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7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948AF1-8E0D-41C2-AF16-43E15F21A3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D0FD8-C675-440C-801C-BDB75F6FF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A5E34-9D3A-41A2-8389-00B7A0F7D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8356-18E8-492B-8DC2-66E9AE6A94A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22A86-809F-4EEE-9DAD-35D84091F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86E0A-678F-4433-8D4C-57B2965E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8C3D-461F-4F2F-9F61-BA3DA7DC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F81E5-5302-424D-8C94-79C73C32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8F1FA-2A95-4421-BCB4-8844F7F76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270C5-4244-44A6-92E0-CAA39F5C4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8356-18E8-492B-8DC2-66E9AE6A94A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B384A-B395-4B71-8D8B-BBB9BBEF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E91A8-33D9-42BE-B04D-708477B9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8C3D-461F-4F2F-9F61-BA3DA7DC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EEB6C-7C38-4270-9FE2-9F4D403F0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E9F15-5369-459F-A9BB-EA4EB8FD3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74A30-0D6A-4FAB-985A-CE64D737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8356-18E8-492B-8DC2-66E9AE6A94A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C6C6B-D3B5-4665-8FEA-E9478075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7762F-8EB2-4946-AD55-F9FD34EA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8C3D-461F-4F2F-9F61-BA3DA7DC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6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A3D95-EDDE-40AB-9CE2-04FA0AA29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6FF89-A216-4887-A0A9-445FBD4E4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1929C4-2BB4-4F3E-9361-64EBFACBA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C3ADC-0512-4A36-A8DC-28B2D1C8B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8356-18E8-492B-8DC2-66E9AE6A94A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E7909-BEAF-4D72-9EE7-DB8F9BCFD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250B4-A563-455E-9A06-030242893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8C3D-461F-4F2F-9F61-BA3DA7DC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1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3A194-5E49-4398-81B8-C24AA4E0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32051-E535-4239-8A0F-D03D9639F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C180A-3B8C-4601-9F28-ED3D09339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C2A7C7-18B7-46DE-933F-BFC866810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E112B-C046-4F3F-945D-42C364B3B0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1C0AA1-745F-42F9-8D7A-D6296ADF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8356-18E8-492B-8DC2-66E9AE6A94A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797ABD-E266-483F-9D29-50976EADC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969E45-E85B-4E17-AECD-845F193D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8C3D-461F-4F2F-9F61-BA3DA7DC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3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FEB6C-C4FF-4F36-953C-FAC8EABA6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25D5-5A66-4002-BFF3-81FCA7A9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8356-18E8-492B-8DC2-66E9AE6A94A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F9C7B-3229-4D24-BF98-A8A6AACA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F0B57-D56D-416B-8C38-DE1BA51E9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8C3D-461F-4F2F-9F61-BA3DA7DC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7FEB87-D736-493C-AD01-56763AF6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8356-18E8-492B-8DC2-66E9AE6A94A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B2F958-939A-466B-8845-47765CD3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A4EBC-FEE1-4B14-BCE7-E312D943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8C3D-461F-4F2F-9F61-BA3DA7DC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8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C3D8A-607A-448A-807F-833E659AB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55C3C-B754-4E92-A24A-3ABC23900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A54402-91E8-4642-A2D1-504E5F99A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56AC3-F4E2-4269-9CA3-85486B72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8356-18E8-492B-8DC2-66E9AE6A94A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9FB47-BA8E-4018-9568-929AE8B2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5ED14-D6ED-43A3-A152-D7A1E5D8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8C3D-461F-4F2F-9F61-BA3DA7DC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3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66F3E-2B35-4A56-9C6D-35AB98550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DAA9FD-A9A4-459C-B803-5AF36A376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A32C9-5C20-4BD1-96DC-F190468ED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48BC4-5390-419E-A159-AD03E5EE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8356-18E8-492B-8DC2-66E9AE6A94A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DA506-3E7F-47BC-9E5B-9A5C659F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804FD-919D-4A78-B159-6A9E4572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8C3D-461F-4F2F-9F61-BA3DA7DC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2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E820CD-9DA1-400F-A423-0E40F84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241C5-58A9-40D4-A951-523BD78B9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13B50-5514-44BB-96F1-4E0102F3C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8356-18E8-492B-8DC2-66E9AE6A94A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7A566-F99B-4D86-B0C3-B731EC614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47275-5840-48EB-9317-E529E77C0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B8C3D-461F-4F2F-9F61-BA3DA7DC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3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9ED9AFBE-2F07-410A-8EFD-1B9858C2F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83" y="248282"/>
            <a:ext cx="11037436" cy="11676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VISION: LHHS is an inclusive community of learners committed to building relationships, valuing wellness, and </a:t>
            </a:r>
            <a:r>
              <a:rPr lang="en-US" sz="2700" b="1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igniting curiosity. </a:t>
            </a:r>
            <a:br>
              <a:rPr lang="en-US" sz="4000" dirty="0">
                <a:ln w="19050">
                  <a:solidFill>
                    <a:schemeClr val="tx1"/>
                  </a:solidFill>
                </a:ln>
              </a:rPr>
            </a:br>
            <a:endParaRPr lang="en-US" sz="4000" dirty="0">
              <a:ln w="19050">
                <a:solidFill>
                  <a:schemeClr val="tx1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9819665-104F-48D4-85A5-0DC4462F3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982" y="168448"/>
            <a:ext cx="9724031" cy="365265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rgbClr val="3731B5"/>
                </a:solidFill>
              </a:rPr>
              <a:t>We</a:t>
            </a:r>
            <a:r>
              <a:rPr lang="en-US" sz="2000" b="1" dirty="0">
                <a:solidFill>
                  <a:srgbClr val="3731B5"/>
                </a:solidFill>
              </a:rPr>
              <a:t> will inspire success of all community members through: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C3C46E3-9820-436A-BC96-C6AA35F2C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158" y="2058673"/>
            <a:ext cx="8007577" cy="195497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BE7A61D-9564-47DE-B77A-C753A8E9B8F6}"/>
              </a:ext>
            </a:extLst>
          </p:cNvPr>
          <p:cNvSpPr txBox="1"/>
          <p:nvPr/>
        </p:nvSpPr>
        <p:spPr>
          <a:xfrm>
            <a:off x="1398104" y="4306957"/>
            <a:ext cx="9869447" cy="1954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Table 20">
            <a:extLst>
              <a:ext uri="{FF2B5EF4-FFF2-40B4-BE49-F238E27FC236}">
                <a16:creationId xmlns:a16="http://schemas.microsoft.com/office/drawing/2014/main" id="{D2C6DABB-278D-435D-9E3D-22DBBD832C6B}"/>
              </a:ext>
            </a:extLst>
          </p:cNvPr>
          <p:cNvGraphicFramePr>
            <a:graphicFrameLocks noGrp="1"/>
          </p:cNvGraphicFramePr>
          <p:nvPr/>
        </p:nvGraphicFramePr>
        <p:xfrm>
          <a:off x="2289587" y="4072821"/>
          <a:ext cx="778698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745">
                  <a:extLst>
                    <a:ext uri="{9D8B030D-6E8A-4147-A177-3AD203B41FA5}">
                      <a16:colId xmlns:a16="http://schemas.microsoft.com/office/drawing/2014/main" val="1082831771"/>
                    </a:ext>
                  </a:extLst>
                </a:gridCol>
                <a:gridCol w="1946745">
                  <a:extLst>
                    <a:ext uri="{9D8B030D-6E8A-4147-A177-3AD203B41FA5}">
                      <a16:colId xmlns:a16="http://schemas.microsoft.com/office/drawing/2014/main" val="3479362089"/>
                    </a:ext>
                  </a:extLst>
                </a:gridCol>
                <a:gridCol w="1946745">
                  <a:extLst>
                    <a:ext uri="{9D8B030D-6E8A-4147-A177-3AD203B41FA5}">
                      <a16:colId xmlns:a16="http://schemas.microsoft.com/office/drawing/2014/main" val="1322166135"/>
                    </a:ext>
                  </a:extLst>
                </a:gridCol>
                <a:gridCol w="1946745">
                  <a:extLst>
                    <a:ext uri="{9D8B030D-6E8A-4147-A177-3AD203B41FA5}">
                      <a16:colId xmlns:a16="http://schemas.microsoft.com/office/drawing/2014/main" val="4712337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CULTURE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Collaboration</a:t>
                      </a:r>
                    </a:p>
                    <a:p>
                      <a:pPr algn="ctr"/>
                      <a:r>
                        <a:rPr lang="en-US" dirty="0"/>
                        <a:t>Shared Leadership</a:t>
                      </a:r>
                    </a:p>
                    <a:p>
                      <a:pPr algn="ctr"/>
                      <a:r>
                        <a:rPr lang="en-US" dirty="0"/>
                        <a:t>Positive Environment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RELATIONSHIPS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Kindness</a:t>
                      </a:r>
                    </a:p>
                    <a:p>
                      <a:pPr algn="ctr"/>
                      <a:r>
                        <a:rPr lang="en-US" dirty="0"/>
                        <a:t>Respect</a:t>
                      </a:r>
                    </a:p>
                    <a:p>
                      <a:pPr algn="ctr"/>
                      <a:r>
                        <a:rPr lang="en-US" dirty="0"/>
                        <a:t>Inclusion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ENGAGEMENT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Voice &amp; Choice</a:t>
                      </a:r>
                    </a:p>
                    <a:p>
                      <a:pPr algn="ctr"/>
                      <a:r>
                        <a:rPr lang="en-US" dirty="0"/>
                        <a:t>Interdisciplinary</a:t>
                      </a:r>
                    </a:p>
                    <a:p>
                      <a:pPr algn="ctr"/>
                      <a:r>
                        <a:rPr lang="en-US" dirty="0"/>
                        <a:t>Growth Mindset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WELLNESS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Balance</a:t>
                      </a:r>
                    </a:p>
                    <a:p>
                      <a:pPr algn="ctr"/>
                      <a:r>
                        <a:rPr lang="en-US" dirty="0"/>
                        <a:t>Safety</a:t>
                      </a:r>
                    </a:p>
                    <a:p>
                      <a:pPr algn="ctr"/>
                      <a:r>
                        <a:rPr lang="en-US" dirty="0"/>
                        <a:t>People-centered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58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74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EA79D34602B41D4C9647E3369381CBA7" ma:contentTypeVersion="9" ma:contentTypeDescription="" ma:contentTypeScope="" ma:versionID="9d9eecdbae7650598f4b0ef0941de9f9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768a25a1ad91e94804302c2a53dfd374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School Information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B5543A-152C-4B49-B3B2-2C43A6994852}"/>
</file>

<file path=customXml/itemProps2.xml><?xml version="1.0" encoding="utf-8"?>
<ds:datastoreItem xmlns:ds="http://schemas.openxmlformats.org/officeDocument/2006/customXml" ds:itemID="{3BE479CF-1332-4329-91F5-EB1B70CE4803}"/>
</file>

<file path=customXml/itemProps3.xml><?xml version="1.0" encoding="utf-8"?>
<ds:datastoreItem xmlns:ds="http://schemas.openxmlformats.org/officeDocument/2006/customXml" ds:itemID="{3383A5CE-4BF9-4EFE-A5BB-F9CB43185A3A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53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VISION: LHHS is an inclusive community of learners committed to building relationships, valuing wellness, and igniting curiosity.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VISION: LHHS is an inclusive community of learners committed to building relationships, valuing wellness, and igniting curiosity.  </dc:title>
  <dc:creator>Stairs, Nancy    (ASD-W)</dc:creator>
  <cp:lastModifiedBy>Stairs, Nancy    (ASD-W)</cp:lastModifiedBy>
  <cp:revision>1</cp:revision>
  <dcterms:created xsi:type="dcterms:W3CDTF">2021-09-20T15:50:08Z</dcterms:created>
  <dcterms:modified xsi:type="dcterms:W3CDTF">2021-09-20T15:52:13Z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0x010100F2A1E1E4D320C749A22EC3F91FD053D600EA79D34602B41D4C9647E3369381CBA7</vt:lpwstr>
  </property>
</Properties>
</file>